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D214D6-0A94-F875-B4F8-3754907403F1}" v="1" dt="2024-05-31T00:10:56.286"/>
    <p1510:client id="{AF2BAC88-DBB2-0B5C-9964-B368D3D16C1D}" v="374" dt="2024-05-30T22:14:27.117"/>
    <p1510:client id="{D4F3D92C-CA2E-69BE-AD6F-776671BC1267}" v="3" dt="2024-05-31T00:24:37.1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a Condeço" userId="S::martacondeco@ua.pt::27ec319d-c1bc-4c64-8c5b-70982f0b6ad7" providerId="AD" clId="Web-{A5D214D6-0A94-F875-B4F8-3754907403F1}"/>
    <pc:docChg chg="modSld">
      <pc:chgData name="Marta Condeço" userId="S::martacondeco@ua.pt::27ec319d-c1bc-4c64-8c5b-70982f0b6ad7" providerId="AD" clId="Web-{A5D214D6-0A94-F875-B4F8-3754907403F1}" dt="2024-05-31T00:10:56.286" v="0"/>
      <pc:docMkLst>
        <pc:docMk/>
      </pc:docMkLst>
      <pc:sldChg chg="delSp">
        <pc:chgData name="Marta Condeço" userId="S::martacondeco@ua.pt::27ec319d-c1bc-4c64-8c5b-70982f0b6ad7" providerId="AD" clId="Web-{A5D214D6-0A94-F875-B4F8-3754907403F1}" dt="2024-05-31T00:10:56.286" v="0"/>
        <pc:sldMkLst>
          <pc:docMk/>
          <pc:sldMk cId="1857611913" sldId="259"/>
        </pc:sldMkLst>
        <pc:spChg chg="del">
          <ac:chgData name="Marta Condeço" userId="S::martacondeco@ua.pt::27ec319d-c1bc-4c64-8c5b-70982f0b6ad7" providerId="AD" clId="Web-{A5D214D6-0A94-F875-B4F8-3754907403F1}" dt="2024-05-31T00:10:56.286" v="0"/>
          <ac:spMkLst>
            <pc:docMk/>
            <pc:sldMk cId="1857611913" sldId="259"/>
            <ac:spMk id="3" creationId="{6A332BE4-7DF9-47C3-012B-6AF126794BF0}"/>
          </ac:spMkLst>
        </pc:spChg>
      </pc:sldChg>
    </pc:docChg>
  </pc:docChgLst>
  <pc:docChgLst>
    <pc:chgData name="Diogo Domingues" userId="S::diogodomingues04@ua.pt::2d393b24-2928-487d-a50c-12fb4fd4ae54" providerId="AD" clId="Web-{D4F3D92C-CA2E-69BE-AD6F-776671BC1267}"/>
    <pc:docChg chg="modSld">
      <pc:chgData name="Diogo Domingues" userId="S::diogodomingues04@ua.pt::2d393b24-2928-487d-a50c-12fb4fd4ae54" providerId="AD" clId="Web-{D4F3D92C-CA2E-69BE-AD6F-776671BC1267}" dt="2024-05-31T00:24:37.173" v="2" actId="1076"/>
      <pc:docMkLst>
        <pc:docMk/>
      </pc:docMkLst>
      <pc:sldChg chg="addSp modSp addAnim">
        <pc:chgData name="Diogo Domingues" userId="S::diogodomingues04@ua.pt::2d393b24-2928-487d-a50c-12fb4fd4ae54" providerId="AD" clId="Web-{D4F3D92C-CA2E-69BE-AD6F-776671BC1267}" dt="2024-05-31T00:24:37.173" v="2" actId="1076"/>
        <pc:sldMkLst>
          <pc:docMk/>
          <pc:sldMk cId="1857611913" sldId="259"/>
        </pc:sldMkLst>
        <pc:picChg chg="add mod">
          <ac:chgData name="Diogo Domingues" userId="S::diogodomingues04@ua.pt::2d393b24-2928-487d-a50c-12fb4fd4ae54" providerId="AD" clId="Web-{D4F3D92C-CA2E-69BE-AD6F-776671BC1267}" dt="2024-05-31T00:24:37.173" v="2" actId="1076"/>
          <ac:picMkLst>
            <pc:docMk/>
            <pc:sldMk cId="1857611913" sldId="259"/>
            <ac:picMk id="4" creationId="{4662F20A-A449-937E-6E3F-652C75CB933A}"/>
          </ac:picMkLst>
        </pc:picChg>
      </pc:sldChg>
    </pc:docChg>
  </pc:docChgLst>
  <pc:docChgLst>
    <pc:chgData name="Marta Condeço" userId="S::martacondeco@ua.pt::27ec319d-c1bc-4c64-8c5b-70982f0b6ad7" providerId="AD" clId="Web-{AF2BAC88-DBB2-0B5C-9964-B368D3D16C1D}"/>
    <pc:docChg chg="addSld delSld modSld addMainMaster delMainMaster">
      <pc:chgData name="Marta Condeço" userId="S::martacondeco@ua.pt::27ec319d-c1bc-4c64-8c5b-70982f0b6ad7" providerId="AD" clId="Web-{AF2BAC88-DBB2-0B5C-9964-B368D3D16C1D}" dt="2024-05-30T22:14:27.117" v="360" actId="1076"/>
      <pc:docMkLst>
        <pc:docMk/>
      </pc:docMkLst>
      <pc:sldChg chg="modSp mod modClrScheme chgLayout">
        <pc:chgData name="Marta Condeço" userId="S::martacondeco@ua.pt::27ec319d-c1bc-4c64-8c5b-70982f0b6ad7" providerId="AD" clId="Web-{AF2BAC88-DBB2-0B5C-9964-B368D3D16C1D}" dt="2024-05-30T22:01:53.838" v="60" actId="20577"/>
        <pc:sldMkLst>
          <pc:docMk/>
          <pc:sldMk cId="109857222" sldId="256"/>
        </pc:sldMkLst>
        <pc:spChg chg="mod ord">
          <ac:chgData name="Marta Condeço" userId="S::martacondeco@ua.pt::27ec319d-c1bc-4c64-8c5b-70982f0b6ad7" providerId="AD" clId="Web-{AF2BAC88-DBB2-0B5C-9964-B368D3D16C1D}" dt="2024-05-30T22:01:53.838" v="60" actId="20577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Marta Condeço" userId="S::martacondeco@ua.pt::27ec319d-c1bc-4c64-8c5b-70982f0b6ad7" providerId="AD" clId="Web-{AF2BAC88-DBB2-0B5C-9964-B368D3D16C1D}" dt="2024-05-30T22:01:50.588" v="58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new del">
        <pc:chgData name="Marta Condeço" userId="S::martacondeco@ua.pt::27ec319d-c1bc-4c64-8c5b-70982f0b6ad7" providerId="AD" clId="Web-{AF2BAC88-DBB2-0B5C-9964-B368D3D16C1D}" dt="2024-05-30T21:58:38.317" v="41"/>
        <pc:sldMkLst>
          <pc:docMk/>
          <pc:sldMk cId="3204912627" sldId="257"/>
        </pc:sldMkLst>
      </pc:sldChg>
      <pc:sldChg chg="new del">
        <pc:chgData name="Marta Condeço" userId="S::martacondeco@ua.pt::27ec319d-c1bc-4c64-8c5b-70982f0b6ad7" providerId="AD" clId="Web-{AF2BAC88-DBB2-0B5C-9964-B368D3D16C1D}" dt="2024-05-30T22:01:01.477" v="44"/>
        <pc:sldMkLst>
          <pc:docMk/>
          <pc:sldMk cId="4147400979" sldId="257"/>
        </pc:sldMkLst>
      </pc:sldChg>
      <pc:sldChg chg="modSp new">
        <pc:chgData name="Marta Condeço" userId="S::martacondeco@ua.pt::27ec319d-c1bc-4c64-8c5b-70982f0b6ad7" providerId="AD" clId="Web-{AF2BAC88-DBB2-0B5C-9964-B368D3D16C1D}" dt="2024-05-30T22:13:46.553" v="340" actId="20577"/>
        <pc:sldMkLst>
          <pc:docMk/>
          <pc:sldMk cId="1602268665" sldId="258"/>
        </pc:sldMkLst>
        <pc:spChg chg="mod">
          <ac:chgData name="Marta Condeço" userId="S::martacondeco@ua.pt::27ec319d-c1bc-4c64-8c5b-70982f0b6ad7" providerId="AD" clId="Web-{AF2BAC88-DBB2-0B5C-9964-B368D3D16C1D}" dt="2024-05-30T22:02:24.121" v="74" actId="20577"/>
          <ac:spMkLst>
            <pc:docMk/>
            <pc:sldMk cId="1602268665" sldId="258"/>
            <ac:spMk id="2" creationId="{103AF74A-16E8-D515-F8B0-3256FE764CC7}"/>
          </ac:spMkLst>
        </pc:spChg>
        <pc:spChg chg="mod">
          <ac:chgData name="Marta Condeço" userId="S::martacondeco@ua.pt::27ec319d-c1bc-4c64-8c5b-70982f0b6ad7" providerId="AD" clId="Web-{AF2BAC88-DBB2-0B5C-9964-B368D3D16C1D}" dt="2024-05-30T22:02:31.387" v="78" actId="20577"/>
          <ac:spMkLst>
            <pc:docMk/>
            <pc:sldMk cId="1602268665" sldId="258"/>
            <ac:spMk id="3" creationId="{ED21700D-CE4E-B1DC-FC54-480D67B1D60D}"/>
          </ac:spMkLst>
        </pc:spChg>
        <pc:spChg chg="mod">
          <ac:chgData name="Marta Condeço" userId="S::martacondeco@ua.pt::27ec319d-c1bc-4c64-8c5b-70982f0b6ad7" providerId="AD" clId="Web-{AF2BAC88-DBB2-0B5C-9964-B368D3D16C1D}" dt="2024-05-30T22:06:09.862" v="199" actId="20577"/>
          <ac:spMkLst>
            <pc:docMk/>
            <pc:sldMk cId="1602268665" sldId="258"/>
            <ac:spMk id="4" creationId="{04AE08FA-43C9-DB21-37CE-5C8FE25641B1}"/>
          </ac:spMkLst>
        </pc:spChg>
        <pc:spChg chg="mod">
          <ac:chgData name="Marta Condeço" userId="S::martacondeco@ua.pt::27ec319d-c1bc-4c64-8c5b-70982f0b6ad7" providerId="AD" clId="Web-{AF2BAC88-DBB2-0B5C-9964-B368D3D16C1D}" dt="2024-05-30T22:04:14.609" v="164" actId="20577"/>
          <ac:spMkLst>
            <pc:docMk/>
            <pc:sldMk cId="1602268665" sldId="258"/>
            <ac:spMk id="5" creationId="{0A5083DE-0F0E-3E8F-FA0F-62E1F7679563}"/>
          </ac:spMkLst>
        </pc:spChg>
        <pc:spChg chg="mod">
          <ac:chgData name="Marta Condeço" userId="S::martacondeco@ua.pt::27ec319d-c1bc-4c64-8c5b-70982f0b6ad7" providerId="AD" clId="Web-{AF2BAC88-DBB2-0B5C-9964-B368D3D16C1D}" dt="2024-05-30T22:13:46.553" v="340" actId="20577"/>
          <ac:spMkLst>
            <pc:docMk/>
            <pc:sldMk cId="1602268665" sldId="258"/>
            <ac:spMk id="6" creationId="{83BA447C-85D2-3042-5742-86041C61BE05}"/>
          </ac:spMkLst>
        </pc:spChg>
      </pc:sldChg>
      <pc:sldChg chg="addSp modSp new">
        <pc:chgData name="Marta Condeço" userId="S::martacondeco@ua.pt::27ec319d-c1bc-4c64-8c5b-70982f0b6ad7" providerId="AD" clId="Web-{AF2BAC88-DBB2-0B5C-9964-B368D3D16C1D}" dt="2024-05-30T22:14:27.117" v="360" actId="1076"/>
        <pc:sldMkLst>
          <pc:docMk/>
          <pc:sldMk cId="1857611913" sldId="259"/>
        </pc:sldMkLst>
        <pc:spChg chg="mod">
          <ac:chgData name="Marta Condeço" userId="S::martacondeco@ua.pt::27ec319d-c1bc-4c64-8c5b-70982f0b6ad7" providerId="AD" clId="Web-{AF2BAC88-DBB2-0B5C-9964-B368D3D16C1D}" dt="2024-05-30T22:14:03.960" v="349" actId="20577"/>
          <ac:spMkLst>
            <pc:docMk/>
            <pc:sldMk cId="1857611913" sldId="259"/>
            <ac:spMk id="2" creationId="{7E8A2C7B-6B34-4844-2C0F-E42D7D56F7BD}"/>
          </ac:spMkLst>
        </pc:spChg>
        <pc:spChg chg="add mod">
          <ac:chgData name="Marta Condeço" userId="S::martacondeco@ua.pt::27ec319d-c1bc-4c64-8c5b-70982f0b6ad7" providerId="AD" clId="Web-{AF2BAC88-DBB2-0B5C-9964-B368D3D16C1D}" dt="2024-05-30T22:14:27.117" v="360" actId="1076"/>
          <ac:spMkLst>
            <pc:docMk/>
            <pc:sldMk cId="1857611913" sldId="259"/>
            <ac:spMk id="3" creationId="{6A332BE4-7DF9-47C3-012B-6AF126794BF0}"/>
          </ac:spMkLst>
        </pc:spChg>
      </pc:sldChg>
      <pc:sldChg chg="new del">
        <pc:chgData name="Marta Condeço" userId="S::martacondeco@ua.pt::27ec319d-c1bc-4c64-8c5b-70982f0b6ad7" providerId="AD" clId="Web-{AF2BAC88-DBB2-0B5C-9964-B368D3D16C1D}" dt="2024-05-30T22:13:51.866" v="342"/>
        <pc:sldMkLst>
          <pc:docMk/>
          <pc:sldMk cId="3982798725" sldId="259"/>
        </pc:sldMkLst>
      </pc:sldChg>
      <pc:sldMasterChg chg="del delSldLayout">
        <pc:chgData name="Marta Condeço" userId="S::martacondeco@ua.pt::27ec319d-c1bc-4c64-8c5b-70982f0b6ad7" providerId="AD" clId="Web-{AF2BAC88-DBB2-0B5C-9964-B368D3D16C1D}" dt="2024-05-30T21:56:54.954" v="0"/>
        <pc:sldMasterMkLst>
          <pc:docMk/>
          <pc:sldMasterMk cId="2460954070" sldId="2147483660"/>
        </pc:sldMasterMkLst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Marta Condeço" userId="S::martacondeco@ua.pt::27ec319d-c1bc-4c64-8c5b-70982f0b6ad7" providerId="AD" clId="Web-{AF2BAC88-DBB2-0B5C-9964-B368D3D16C1D}" dt="2024-05-30T21:56:54.954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 modSldLayout">
        <pc:chgData name="Marta Condeço" userId="S::martacondeco@ua.pt::27ec319d-c1bc-4c64-8c5b-70982f0b6ad7" providerId="AD" clId="Web-{AF2BAC88-DBB2-0B5C-9964-B368D3D16C1D}" dt="2024-05-30T21:56:58.720" v="1"/>
        <pc:sldMasterMkLst>
          <pc:docMk/>
          <pc:sldMasterMk cId="2957998125" sldId="2147483672"/>
        </pc:sldMasterMkLst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3020022799" sldId="2147483673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3016923240" sldId="2147483674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838973671" sldId="2147483675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297617993" sldId="2147483676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3714983088" sldId="2147483677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2697089191" sldId="2147483678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2347994698" sldId="2147483679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3347908342" sldId="2147483680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488344287" sldId="2147483681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3770595448" sldId="2147483682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6:58.720" v="1"/>
          <pc:sldLayoutMkLst>
            <pc:docMk/>
            <pc:sldMasterMk cId="2957998125" sldId="2147483672"/>
            <pc:sldLayoutMk cId="2762386751" sldId="2147483683"/>
          </pc:sldLayoutMkLst>
        </pc:sldLayoutChg>
      </pc:sldMasterChg>
      <pc:sldMasterChg chg="add del addSldLayout delSldLayout modSldLayout">
        <pc:chgData name="Marta Condeço" userId="S::martacondeco@ua.pt::27ec319d-c1bc-4c64-8c5b-70982f0b6ad7" providerId="AD" clId="Web-{AF2BAC88-DBB2-0B5C-9964-B368D3D16C1D}" dt="2024-05-30T21:57:04.767" v="2"/>
        <pc:sldMasterMkLst>
          <pc:docMk/>
          <pc:sldMasterMk cId="810588773" sldId="2147483684"/>
        </pc:sldMasterMkLst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1644345772" sldId="2147483685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3406233592" sldId="2147483686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3034269117" sldId="2147483687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1224696853" sldId="2147483688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770980828" sldId="2147483689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1530013024" sldId="2147483690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4065586452" sldId="2147483691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4093100481" sldId="2147483692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3108662197" sldId="2147483693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2477020148" sldId="2147483694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4.767" v="2"/>
          <pc:sldLayoutMkLst>
            <pc:docMk/>
            <pc:sldMasterMk cId="810588773" sldId="2147483684"/>
            <pc:sldLayoutMk cId="378562901" sldId="2147483695"/>
          </pc:sldLayoutMkLst>
        </pc:sldLayoutChg>
      </pc:sldMasterChg>
      <pc:sldMasterChg chg="add del addSldLayout delSldLayout modSldLayout">
        <pc:chgData name="Marta Condeço" userId="S::martacondeco@ua.pt::27ec319d-c1bc-4c64-8c5b-70982f0b6ad7" providerId="AD" clId="Web-{AF2BAC88-DBB2-0B5C-9964-B368D3D16C1D}" dt="2024-05-30T21:57:09.642" v="3"/>
        <pc:sldMasterMkLst>
          <pc:docMk/>
          <pc:sldMasterMk cId="1952104741" sldId="2147483696"/>
        </pc:sldMasterMkLst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4191985426" sldId="2147483697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2392543411" sldId="2147483698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4164522029" sldId="2147483699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875035368" sldId="2147483700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3603770895" sldId="2147483701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2558648746" sldId="2147483702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965212140" sldId="2147483703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3350355946" sldId="2147483704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860830596" sldId="2147483705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1355689480" sldId="2147483706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09.642" v="3"/>
          <pc:sldLayoutMkLst>
            <pc:docMk/>
            <pc:sldMasterMk cId="1952104741" sldId="2147483696"/>
            <pc:sldLayoutMk cId="3466349260" sldId="2147483707"/>
          </pc:sldLayoutMkLst>
        </pc:sldLayoutChg>
      </pc:sldMasterChg>
      <pc:sldMasterChg chg="add del addSldLayout delSldLayout modSldLayout">
        <pc:chgData name="Marta Condeço" userId="S::martacondeco@ua.pt::27ec319d-c1bc-4c64-8c5b-70982f0b6ad7" providerId="AD" clId="Web-{AF2BAC88-DBB2-0B5C-9964-B368D3D16C1D}" dt="2024-05-30T21:57:14.767" v="4"/>
        <pc:sldMasterMkLst>
          <pc:docMk/>
          <pc:sldMasterMk cId="2464913898" sldId="2147483708"/>
        </pc:sldMasterMkLst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2508533718" sldId="2147483709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3672953526" sldId="2147483710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3925085494" sldId="2147483711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2743222425" sldId="2147483712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3336662411" sldId="2147483713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3769215110" sldId="2147483714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4298176" sldId="2147483715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2385252034" sldId="2147483716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205640685" sldId="2147483717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3395689060" sldId="2147483718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4.767" v="4"/>
          <pc:sldLayoutMkLst>
            <pc:docMk/>
            <pc:sldMasterMk cId="2464913898" sldId="2147483708"/>
            <pc:sldLayoutMk cId="3596155561" sldId="2147483719"/>
          </pc:sldLayoutMkLst>
        </pc:sldLayoutChg>
      </pc:sldMasterChg>
      <pc:sldMasterChg chg="add del addSldLayout delSldLayout modSldLayout">
        <pc:chgData name="Marta Condeço" userId="S::martacondeco@ua.pt::27ec319d-c1bc-4c64-8c5b-70982f0b6ad7" providerId="AD" clId="Web-{AF2BAC88-DBB2-0B5C-9964-B368D3D16C1D}" dt="2024-05-30T21:57:17.986" v="5"/>
        <pc:sldMasterMkLst>
          <pc:docMk/>
          <pc:sldMasterMk cId="1685030877" sldId="2147483720"/>
        </pc:sldMasterMkLst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2865556197" sldId="2147483721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2882912596" sldId="2147483722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2960184943" sldId="2147483723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3112235832" sldId="2147483724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1205877534" sldId="2147483725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1471581047" sldId="2147483726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1569854346" sldId="2147483727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1193978081" sldId="2147483728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1580553155" sldId="2147483729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2092325592" sldId="2147483730"/>
          </pc:sldLayoutMkLst>
        </pc:sldLayoutChg>
        <pc:sldLayoutChg chg="add del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1685030877" sldId="2147483720"/>
            <pc:sldLayoutMk cId="1986481149" sldId="2147483731"/>
          </pc:sldLayoutMkLst>
        </pc:sldLayoutChg>
      </pc:sldMasterChg>
      <pc:sldMasterChg chg="add addSldLayout modSldLayout">
        <pc:chgData name="Marta Condeço" userId="S::martacondeco@ua.pt::27ec319d-c1bc-4c64-8c5b-70982f0b6ad7" providerId="AD" clId="Web-{AF2BAC88-DBB2-0B5C-9964-B368D3D16C1D}" dt="2024-05-30T21:57:17.986" v="5"/>
        <pc:sldMasterMkLst>
          <pc:docMk/>
          <pc:sldMasterMk cId="222150071" sldId="2147483732"/>
        </pc:sldMasterMkLst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2823471603" sldId="2147483733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2368714432" sldId="2147483734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2894345312" sldId="2147483735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475477489" sldId="2147483736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1002936670" sldId="2147483737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3931385908" sldId="2147483738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3432288040" sldId="2147483739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3291713859" sldId="2147483740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2964197497" sldId="2147483741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2703419350" sldId="2147483742"/>
          </pc:sldLayoutMkLst>
        </pc:sldLayoutChg>
        <pc:sldLayoutChg chg="add mod replId">
          <pc:chgData name="Marta Condeço" userId="S::martacondeco@ua.pt::27ec319d-c1bc-4c64-8c5b-70982f0b6ad7" providerId="AD" clId="Web-{AF2BAC88-DBB2-0B5C-9964-B368D3D16C1D}" dt="2024-05-30T21:57:17.986" v="5"/>
          <pc:sldLayoutMkLst>
            <pc:docMk/>
            <pc:sldMasterMk cId="222150071" sldId="2147483732"/>
            <pc:sldLayoutMk cId="1406382558" sldId="2147483743"/>
          </pc:sldLayoutMkLst>
        </pc:sldLayoutChg>
      </pc:sldMasterChg>
    </pc:docChg>
  </pc:docChgLst>
</pc:chgInfo>
</file>

<file path=ppt/media/image1.jpe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471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419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382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7144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3453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477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5/30/2024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9366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5/30/2024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13859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5/30/2024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28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7138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5/30/2024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4197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Sixth level</a:t>
            </a:r>
          </a:p>
          <a:p>
            <a:pPr lvl="6"/>
            <a:r>
              <a:rPr lang="en-US"/>
              <a:t>Seventh level</a:t>
            </a:r>
          </a:p>
          <a:p>
            <a:pPr lvl="7"/>
            <a:r>
              <a:rPr lang="en-US"/>
              <a:t>Eigth level</a:t>
            </a:r>
          </a:p>
          <a:p>
            <a:pPr lvl="8"/>
            <a:r>
              <a:rPr lang="en-US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5/30/2024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21500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err="1">
                <a:cs typeface="Arial"/>
              </a:rPr>
              <a:t>GameVault</a:t>
            </a:r>
            <a:endParaRPr lang="en-US">
              <a:cs typeface="Arial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44685" cy="1173128"/>
          </a:xfrm>
        </p:spPr>
        <p:txBody>
          <a:bodyPr/>
          <a:lstStyle/>
          <a:p>
            <a:pPr algn="l"/>
            <a:r>
              <a:rPr lang="en-US">
                <a:cs typeface="Arial"/>
              </a:rPr>
              <a:t>Marta </a:t>
            </a:r>
            <a:r>
              <a:rPr lang="en-US" err="1">
                <a:cs typeface="Arial"/>
              </a:rPr>
              <a:t>Condeço</a:t>
            </a:r>
            <a:r>
              <a:rPr lang="en-US">
                <a:cs typeface="Arial"/>
              </a:rPr>
              <a:t> - 112903</a:t>
            </a:r>
            <a:endParaRPr lang="en-US"/>
          </a:p>
          <a:p>
            <a:pPr algn="l"/>
            <a:r>
              <a:rPr lang="en-US">
                <a:cs typeface="Arial"/>
              </a:rPr>
              <a:t>Diogo Domingues - 114192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AF74A-16E8-D515-F8B0-3256FE764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err="1">
                <a:cs typeface="Arial"/>
              </a:rPr>
              <a:t>GameVault</a:t>
            </a:r>
            <a:endParaRPr lang="en-US" err="1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1700D-CE4E-B1DC-FC54-480D67B1D6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cs typeface="Arial"/>
              </a:rPr>
              <a:t>Conceito</a:t>
            </a:r>
            <a:r>
              <a:rPr lang="en-US">
                <a:cs typeface="Arial"/>
              </a:rPr>
              <a:t>: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AE08FA-43C9-DB21-37CE-5C8FE25641B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4170" indent="-344170"/>
            <a:r>
              <a:rPr lang="en-US" err="1">
                <a:cs typeface="Arial"/>
              </a:rPr>
              <a:t>Página</a:t>
            </a:r>
            <a:r>
              <a:rPr lang="en-US">
                <a:cs typeface="Arial"/>
              </a:rPr>
              <a:t> de review de </a:t>
            </a:r>
            <a:r>
              <a:rPr lang="en-US" err="1">
                <a:cs typeface="Arial"/>
              </a:rPr>
              <a:t>jogos</a:t>
            </a:r>
            <a:endParaRPr lang="en-US">
              <a:cs typeface="Arial"/>
            </a:endParaRPr>
          </a:p>
          <a:p>
            <a:pPr marL="344170" indent="-344170"/>
            <a:r>
              <a:rPr lang="en-US">
                <a:cs typeface="Arial"/>
              </a:rPr>
              <a:t>Site de </a:t>
            </a:r>
            <a:r>
              <a:rPr lang="en-US" err="1">
                <a:cs typeface="Arial"/>
              </a:rPr>
              <a:t>pequisa</a:t>
            </a:r>
            <a:r>
              <a:rPr lang="en-US">
                <a:cs typeface="Arial"/>
              </a:rPr>
              <a:t> de </a:t>
            </a:r>
            <a:r>
              <a:rPr lang="en-US" err="1">
                <a:cs typeface="Arial"/>
              </a:rPr>
              <a:t>lojas</a:t>
            </a:r>
            <a:r>
              <a:rPr lang="en-US">
                <a:cs typeface="Arial"/>
              </a:rPr>
              <a:t> de </a:t>
            </a:r>
            <a:r>
              <a:rPr lang="en-US" err="1">
                <a:cs typeface="Arial"/>
              </a:rPr>
              <a:t>jogos</a:t>
            </a:r>
            <a:r>
              <a:rPr lang="en-US">
                <a:cs typeface="Arial"/>
              </a:rPr>
              <a:t>, </a:t>
            </a:r>
            <a:r>
              <a:rPr lang="en-US" err="1">
                <a:cs typeface="Arial"/>
              </a:rPr>
              <a:t>plataformas</a:t>
            </a:r>
            <a:r>
              <a:rPr lang="en-US">
                <a:cs typeface="Arial"/>
              </a:rPr>
              <a:t> e </a:t>
            </a:r>
            <a:r>
              <a:rPr lang="en-US" err="1">
                <a:cs typeface="Arial"/>
              </a:rPr>
              <a:t>outras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empresas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relacionadas</a:t>
            </a:r>
          </a:p>
          <a:p>
            <a:pPr marL="344170" indent="-344170"/>
            <a:r>
              <a:rPr lang="en-US" err="1">
                <a:cs typeface="Arial"/>
              </a:rPr>
              <a:t>Comunidade</a:t>
            </a:r>
            <a:r>
              <a:rPr lang="en-US">
                <a:cs typeface="Arial"/>
              </a:rPr>
              <a:t> gamer com posts e </a:t>
            </a:r>
            <a:r>
              <a:rPr lang="en-US" err="1">
                <a:cs typeface="Arial"/>
              </a:rPr>
              <a:t>partilhas</a:t>
            </a:r>
            <a:r>
              <a:rPr lang="en-US">
                <a:cs typeface="Arial"/>
              </a:rPr>
              <a:t> de </a:t>
            </a:r>
            <a:r>
              <a:rPr lang="en-US" err="1">
                <a:cs typeface="Arial"/>
              </a:rPr>
              <a:t>opiniões</a:t>
            </a:r>
          </a:p>
          <a:p>
            <a:pPr marL="0" indent="0">
              <a:buNone/>
            </a:pPr>
            <a:endParaRPr lang="en-US">
              <a:cs typeface="Arial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5083DE-0F0E-3E8F-FA0F-62E1F76795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err="1">
                <a:cs typeface="Arial"/>
              </a:rPr>
              <a:t>Objetivos</a:t>
            </a:r>
            <a:r>
              <a:rPr lang="en-US">
                <a:cs typeface="Arial"/>
              </a:rPr>
              <a:t>: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BA447C-85D2-3042-5742-86041C61BE0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344170" indent="-344170"/>
            <a:r>
              <a:rPr lang="en-US">
                <a:cs typeface="Arial"/>
              </a:rPr>
              <a:t>Pesquisa </a:t>
            </a:r>
            <a:r>
              <a:rPr lang="en-US" err="1">
                <a:cs typeface="Arial"/>
              </a:rPr>
              <a:t>filtrada</a:t>
            </a:r>
            <a:r>
              <a:rPr lang="en-US">
                <a:cs typeface="Arial"/>
              </a:rPr>
              <a:t> e </a:t>
            </a:r>
            <a:r>
              <a:rPr lang="en-US" err="1">
                <a:cs typeface="Arial"/>
              </a:rPr>
              <a:t>ordenada</a:t>
            </a:r>
            <a:r>
              <a:rPr lang="en-US">
                <a:cs typeface="Arial"/>
              </a:rPr>
              <a:t> de </a:t>
            </a:r>
            <a:r>
              <a:rPr lang="en-US" err="1">
                <a:cs typeface="Arial"/>
              </a:rPr>
              <a:t>jogos</a:t>
            </a:r>
            <a:r>
              <a:rPr lang="en-US">
                <a:cs typeface="Arial"/>
              </a:rPr>
              <a:t>, </a:t>
            </a:r>
            <a:r>
              <a:rPr lang="en-US" err="1">
                <a:cs typeface="Arial"/>
              </a:rPr>
              <a:t>lojas</a:t>
            </a:r>
            <a:r>
              <a:rPr lang="en-US">
                <a:cs typeface="Arial"/>
              </a:rPr>
              <a:t>, </a:t>
            </a:r>
            <a:r>
              <a:rPr lang="en-US" err="1">
                <a:cs typeface="Arial"/>
              </a:rPr>
              <a:t>plataformas</a:t>
            </a:r>
            <a:r>
              <a:rPr lang="en-US">
                <a:cs typeface="Arial"/>
              </a:rPr>
              <a:t> e </a:t>
            </a:r>
            <a:r>
              <a:rPr lang="en-US" err="1">
                <a:cs typeface="Arial"/>
              </a:rPr>
              <a:t>empresas</a:t>
            </a:r>
            <a:r>
              <a:rPr lang="en-US">
                <a:cs typeface="Arial"/>
              </a:rPr>
              <a:t> </a:t>
            </a:r>
            <a:r>
              <a:rPr lang="en-US" err="1">
                <a:cs typeface="Arial"/>
              </a:rPr>
              <a:t>relacionadas</a:t>
            </a:r>
          </a:p>
          <a:p>
            <a:pPr marL="344170" indent="-344170"/>
            <a:r>
              <a:rPr lang="en-US">
                <a:cs typeface="Arial"/>
              </a:rPr>
              <a:t>Login para </a:t>
            </a:r>
            <a:r>
              <a:rPr lang="en-US" err="1">
                <a:cs typeface="Arial"/>
              </a:rPr>
              <a:t>publicação</a:t>
            </a:r>
            <a:r>
              <a:rPr lang="en-US">
                <a:cs typeface="Arial"/>
              </a:rPr>
              <a:t> de reviews e posts</a:t>
            </a:r>
          </a:p>
          <a:p>
            <a:pPr marL="344170" indent="-344170"/>
            <a:r>
              <a:rPr lang="en-US" err="1">
                <a:cs typeface="Arial"/>
              </a:rPr>
              <a:t>Criação</a:t>
            </a:r>
            <a:r>
              <a:rPr lang="en-US">
                <a:cs typeface="Arial"/>
              </a:rPr>
              <a:t>, </a:t>
            </a:r>
            <a:r>
              <a:rPr lang="en-US" err="1">
                <a:cs typeface="Arial"/>
              </a:rPr>
              <a:t>atualização</a:t>
            </a:r>
            <a:r>
              <a:rPr lang="en-US">
                <a:cs typeface="Arial"/>
              </a:rPr>
              <a:t> e </a:t>
            </a:r>
            <a:r>
              <a:rPr lang="en-US" err="1">
                <a:cs typeface="Arial"/>
              </a:rPr>
              <a:t>eliminação</a:t>
            </a:r>
            <a:r>
              <a:rPr lang="en-US">
                <a:cs typeface="Arial"/>
              </a:rPr>
              <a:t> de </a:t>
            </a:r>
            <a:r>
              <a:rPr lang="en-US" err="1">
                <a:cs typeface="Arial"/>
              </a:rPr>
              <a:t>perfis</a:t>
            </a:r>
            <a:r>
              <a:rPr lang="en-US">
                <a:cs typeface="Arial"/>
              </a:rPr>
              <a:t> no site</a:t>
            </a:r>
          </a:p>
        </p:txBody>
      </p:sp>
    </p:spTree>
    <p:extLst>
      <p:ext uri="{BB962C8B-B14F-4D97-AF65-F5344CB8AC3E}">
        <p14:creationId xmlns:p14="http://schemas.microsoft.com/office/powerpoint/2010/main" val="1602268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A2C7B-6B34-4844-2C0F-E42D7D56F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>
                <a:cs typeface="Arial" panose="020B0604020202020204"/>
              </a:rPr>
              <a:t>DEMO</a:t>
            </a:r>
          </a:p>
        </p:txBody>
      </p:sp>
      <p:pic>
        <p:nvPicPr>
          <p:cNvPr id="4" name="Gravação-de-ecrã-a-partir-de-31-05-2024-01_07_33">
            <a:hlinkClick r:id="" action="ppaction://media"/>
            <a:extLst>
              <a:ext uri="{FF2B5EF4-FFF2-40B4-BE49-F238E27FC236}">
                <a16:creationId xmlns:a16="http://schemas.microsoft.com/office/drawing/2014/main" id="{4662F20A-A449-937E-6E3F-652C75CB93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51280" y="1452880"/>
            <a:ext cx="9347200" cy="460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611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Madison</vt:lpstr>
      <vt:lpstr>GameVault</vt:lpstr>
      <vt:lpstr>GameVault</vt:lpstr>
      <vt:lpstr>DEMO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2024-05-30T21:44:42Z</dcterms:created>
  <dcterms:modified xsi:type="dcterms:W3CDTF">2024-05-31T00:24:50Z</dcterms:modified>
</cp:coreProperties>
</file>

<file path=docProps/thumbnail.jpeg>
</file>